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7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8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5" r:id="rId3"/>
    <p:sldMasterId id="2147483713" r:id="rId4"/>
    <p:sldMasterId id="2147483731" r:id="rId5"/>
    <p:sldMasterId id="2147483748" r:id="rId6"/>
    <p:sldMasterId id="2147483766" r:id="rId7"/>
    <p:sldMasterId id="2147483784" r:id="rId8"/>
    <p:sldMasterId id="2147483796" r:id="rId9"/>
  </p:sldMasterIdLst>
  <p:sldIdLst>
    <p:sldId id="264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34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5503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57412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68483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90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21749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5953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70705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98781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979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3260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0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5414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793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67019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355073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3803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93676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29377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2818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45317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62622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888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899132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299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7850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41070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23692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431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3625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07347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0377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93346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547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3556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25690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9685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48095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87639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80325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46633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86278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72615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34929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0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9739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860012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89718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07557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90411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66875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193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194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560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18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557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98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03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64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536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423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571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341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993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0446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8109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5664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40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0712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0907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3752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332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506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7327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080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7506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479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032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88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1525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5932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2908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541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742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5588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5707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084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6798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4765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82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6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524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8873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6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5845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4837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8808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666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536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2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4278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7919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8855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41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3041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1186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97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0314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8594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737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3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606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68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574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911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74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3210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8352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583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7181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58175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94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0731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71232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4814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9745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226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2290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952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3916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9812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3606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99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9056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5604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625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2701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31962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3685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26529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37322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1911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5762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88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19" Type="http://schemas.openxmlformats.org/officeDocument/2006/relationships/image" Target="../media/image15.jpg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1.xml"/><Relationship Id="rId21" Type="http://schemas.openxmlformats.org/officeDocument/2006/relationships/image" Target="../media/image19.png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8.xml"/><Relationship Id="rId19" Type="http://schemas.openxmlformats.org/officeDocument/2006/relationships/image" Target="../media/image17.png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148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74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73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37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04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797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90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FDAA24D-3D47-41D6-85F9-A4BE033A3BBF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44DB-0123-4EB3-A548-45E2A4D9F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924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Metasploit</a:t>
            </a:r>
            <a:r>
              <a:rPr lang="en-GB" dirty="0" smtClean="0"/>
              <a:t> frame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72765"/>
          </a:xfrm>
        </p:spPr>
        <p:txBody>
          <a:bodyPr/>
          <a:lstStyle/>
          <a:p>
            <a:r>
              <a:rPr lang="en-GB" dirty="0" smtClean="0"/>
              <a:t>Name: Yasar Azimi</a:t>
            </a:r>
          </a:p>
          <a:p>
            <a:r>
              <a:rPr lang="en-GB" dirty="0" smtClean="0"/>
              <a:t>ID:#44158</a:t>
            </a:r>
          </a:p>
          <a:p>
            <a:r>
              <a:rPr lang="en-GB" dirty="0" smtClean="0"/>
              <a:t>Class: ITC 470</a:t>
            </a:r>
          </a:p>
          <a:p>
            <a:r>
              <a:rPr lang="en-GB" dirty="0" smtClean="0"/>
              <a:t>Type: Presentation</a:t>
            </a:r>
          </a:p>
          <a:p>
            <a:r>
              <a:rPr lang="en-GB" dirty="0" smtClean="0"/>
              <a:t>Teacher: </a:t>
            </a:r>
            <a:r>
              <a:rPr lang="en-GB" dirty="0"/>
              <a:t> </a:t>
            </a:r>
            <a:r>
              <a:rPr lang="en-GB" dirty="0" err="1"/>
              <a:t>Dr.</a:t>
            </a:r>
            <a:r>
              <a:rPr lang="en-GB" dirty="0"/>
              <a:t> </a:t>
            </a:r>
            <a:r>
              <a:rPr lang="en-GB" dirty="0" err="1"/>
              <a:t>Ala</a:t>
            </a:r>
            <a:r>
              <a:rPr lang="en-GB" dirty="0"/>
              <a:t> </a:t>
            </a:r>
            <a:r>
              <a:rPr lang="en-GB" dirty="0" smtClean="0"/>
              <a:t>Abdulaziz</a:t>
            </a:r>
          </a:p>
          <a:p>
            <a:r>
              <a:rPr lang="en-GB" dirty="0" smtClean="0"/>
              <a:t>Date: 19/10/2023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79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639" y="216590"/>
            <a:ext cx="11990716" cy="1387923"/>
          </a:xfrm>
        </p:spPr>
        <p:txBody>
          <a:bodyPr>
            <a:normAutofit fontScale="90000"/>
          </a:bodyPr>
          <a:lstStyle/>
          <a:p>
            <a:r>
              <a:rPr lang="en-GB" sz="4800" dirty="0" err="1" smtClean="0"/>
              <a:t>Metasploit</a:t>
            </a:r>
            <a:r>
              <a:rPr lang="en-GB" sz="4800" dirty="0"/>
              <a:t> </a:t>
            </a:r>
            <a:r>
              <a:rPr lang="en-GB" sz="4800" dirty="0" smtClean="0"/>
              <a:t>and the step needed </a:t>
            </a:r>
            <a:br>
              <a:rPr lang="en-GB" sz="4800" dirty="0" smtClean="0"/>
            </a:br>
            <a:r>
              <a:rPr lang="en-GB" sz="4800" dirty="0" smtClean="0"/>
              <a:t>for its use in windows OS</a:t>
            </a:r>
            <a:endParaRPr lang="en-GB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531" y="1604513"/>
            <a:ext cx="11208589" cy="4946740"/>
          </a:xfrm>
        </p:spPr>
        <p:txBody>
          <a:bodyPr>
            <a:noAutofit/>
          </a:bodyPr>
          <a:lstStyle/>
          <a:p>
            <a:r>
              <a:rPr lang="en-GB" sz="3200" dirty="0">
                <a:solidFill>
                  <a:srgbClr val="FFC000"/>
                </a:solidFill>
              </a:rPr>
              <a:t>The </a:t>
            </a:r>
            <a:r>
              <a:rPr lang="en-GB" sz="3200" dirty="0" err="1">
                <a:solidFill>
                  <a:srgbClr val="FFC000"/>
                </a:solidFill>
              </a:rPr>
              <a:t>Metasploit</a:t>
            </a:r>
            <a:r>
              <a:rPr lang="en-GB" sz="3200" dirty="0">
                <a:solidFill>
                  <a:srgbClr val="FFC000"/>
                </a:solidFill>
              </a:rPr>
              <a:t> Framework is the most commonly-used framework for hackers </a:t>
            </a:r>
            <a:r>
              <a:rPr lang="en-GB" sz="3200" dirty="0" smtClean="0">
                <a:solidFill>
                  <a:srgbClr val="FFC000"/>
                </a:solidFill>
              </a:rPr>
              <a:t>worldwide.</a:t>
            </a:r>
          </a:p>
          <a:p>
            <a:pPr algn="l"/>
            <a:r>
              <a:rPr lang="en-GB" dirty="0" smtClean="0">
                <a:solidFill>
                  <a:srgbClr val="FFC000"/>
                </a:solidFill>
              </a:rPr>
              <a:t>1</a:t>
            </a:r>
            <a:r>
              <a:rPr lang="en-GB" sz="3200" dirty="0" smtClean="0">
                <a:solidFill>
                  <a:srgbClr val="FFC000"/>
                </a:solidFill>
              </a:rPr>
              <a:t>- </a:t>
            </a:r>
            <a:r>
              <a:rPr lang="en-GB" dirty="0" smtClean="0">
                <a:solidFill>
                  <a:srgbClr val="FFC000"/>
                </a:solidFill>
              </a:rPr>
              <a:t>Check </a:t>
            </a:r>
            <a:r>
              <a:rPr lang="en-GB" dirty="0">
                <a:solidFill>
                  <a:srgbClr val="FFC000"/>
                </a:solidFill>
              </a:rPr>
              <a:t>the </a:t>
            </a:r>
            <a:r>
              <a:rPr lang="en-GB" dirty="0" err="1">
                <a:solidFill>
                  <a:srgbClr val="FFC000"/>
                </a:solidFill>
              </a:rPr>
              <a:t>ip</a:t>
            </a:r>
            <a:r>
              <a:rPr lang="en-GB" dirty="0">
                <a:solidFill>
                  <a:srgbClr val="FFC000"/>
                </a:solidFill>
              </a:rPr>
              <a:t> address for the OS </a:t>
            </a:r>
            <a:r>
              <a:rPr lang="en-GB" dirty="0" smtClean="0">
                <a:solidFill>
                  <a:srgbClr val="FFC000"/>
                </a:solidFill>
              </a:rPr>
              <a:t>using </a:t>
            </a:r>
            <a:r>
              <a:rPr lang="en-GB" dirty="0">
                <a:solidFill>
                  <a:srgbClr val="FFC000"/>
                </a:solidFill>
              </a:rPr>
              <a:t>“</a:t>
            </a:r>
            <a:r>
              <a:rPr lang="en-GB" dirty="0" err="1" smtClean="0">
                <a:solidFill>
                  <a:srgbClr val="FFC000"/>
                </a:solidFill>
              </a:rPr>
              <a:t>netdiscover</a:t>
            </a:r>
            <a:r>
              <a:rPr lang="en-GB" dirty="0" smtClean="0">
                <a:solidFill>
                  <a:srgbClr val="FFC000"/>
                </a:solidFill>
              </a:rPr>
              <a:t>”.</a:t>
            </a:r>
            <a:endParaRPr lang="en-GB" sz="3200" dirty="0">
              <a:solidFill>
                <a:srgbClr val="FFC000"/>
              </a:solidFill>
            </a:endParaRPr>
          </a:p>
          <a:p>
            <a:pPr algn="l"/>
            <a:r>
              <a:rPr lang="en-GB" dirty="0" smtClean="0">
                <a:solidFill>
                  <a:srgbClr val="FFC000"/>
                </a:solidFill>
              </a:rPr>
              <a:t>2</a:t>
            </a:r>
            <a:r>
              <a:rPr lang="en-GB" sz="3200" dirty="0" smtClean="0">
                <a:solidFill>
                  <a:srgbClr val="FFC000"/>
                </a:solidFill>
              </a:rPr>
              <a:t>- </a:t>
            </a:r>
            <a:r>
              <a:rPr lang="en-GB" dirty="0" smtClean="0">
                <a:solidFill>
                  <a:srgbClr val="FFC000"/>
                </a:solidFill>
              </a:rPr>
              <a:t>Checking the IP/getting info on ports and Scripts using “</a:t>
            </a:r>
            <a:r>
              <a:rPr lang="en-GB" dirty="0" err="1" smtClean="0">
                <a:solidFill>
                  <a:srgbClr val="FFC000"/>
                </a:solidFill>
              </a:rPr>
              <a:t>Nmap</a:t>
            </a:r>
            <a:r>
              <a:rPr lang="en-GB" dirty="0" smtClean="0">
                <a:solidFill>
                  <a:srgbClr val="FFC000"/>
                </a:solidFill>
              </a:rPr>
              <a:t>”.</a:t>
            </a:r>
            <a:r>
              <a:rPr lang="en-GB" sz="3200" dirty="0" smtClean="0">
                <a:solidFill>
                  <a:srgbClr val="FFC000"/>
                </a:solidFill>
              </a:rPr>
              <a:t> </a:t>
            </a:r>
            <a:endParaRPr lang="en-GB" sz="1800" dirty="0">
              <a:solidFill>
                <a:srgbClr val="FFC000"/>
              </a:solidFill>
            </a:endParaRPr>
          </a:p>
          <a:p>
            <a:pPr algn="l"/>
            <a:r>
              <a:rPr lang="en-GB" dirty="0" smtClean="0">
                <a:solidFill>
                  <a:srgbClr val="FFC000"/>
                </a:solidFill>
              </a:rPr>
              <a:t>3</a:t>
            </a:r>
            <a:r>
              <a:rPr lang="en-GB" sz="3200" dirty="0" smtClean="0">
                <a:solidFill>
                  <a:srgbClr val="FFC000"/>
                </a:solidFill>
              </a:rPr>
              <a:t>- </a:t>
            </a:r>
            <a:r>
              <a:rPr lang="en-GB" dirty="0" smtClean="0">
                <a:solidFill>
                  <a:srgbClr val="FFC000"/>
                </a:solidFill>
              </a:rPr>
              <a:t>Check using the script for SMV-vulnerabilities for the IP/TCP/Active Port using “</a:t>
            </a:r>
            <a:r>
              <a:rPr lang="en-GB" dirty="0" err="1" smtClean="0">
                <a:solidFill>
                  <a:srgbClr val="FFC000"/>
                </a:solidFill>
              </a:rPr>
              <a:t>nmap</a:t>
            </a:r>
            <a:r>
              <a:rPr lang="en-GB" dirty="0" smtClean="0">
                <a:solidFill>
                  <a:srgbClr val="FFC000"/>
                </a:solidFill>
              </a:rPr>
              <a:t>-Script </a:t>
            </a:r>
            <a:r>
              <a:rPr lang="en-GB" dirty="0" err="1" smtClean="0">
                <a:solidFill>
                  <a:srgbClr val="FFC000"/>
                </a:solidFill>
              </a:rPr>
              <a:t>smb-vuln</a:t>
            </a:r>
            <a:r>
              <a:rPr lang="en-GB" dirty="0" smtClean="0">
                <a:solidFill>
                  <a:srgbClr val="FFC000"/>
                </a:solidFill>
              </a:rPr>
              <a:t>”.</a:t>
            </a:r>
            <a:endParaRPr lang="en-GB" sz="3200" dirty="0" smtClean="0">
              <a:solidFill>
                <a:srgbClr val="FFC000"/>
              </a:solidFill>
            </a:endParaRPr>
          </a:p>
          <a:p>
            <a:pPr algn="l"/>
            <a:r>
              <a:rPr lang="en-GB" dirty="0" smtClean="0">
                <a:solidFill>
                  <a:srgbClr val="FFC000"/>
                </a:solidFill>
              </a:rPr>
              <a:t>4</a:t>
            </a:r>
            <a:r>
              <a:rPr lang="en-GB" sz="3200" dirty="0" smtClean="0">
                <a:solidFill>
                  <a:srgbClr val="FFC000"/>
                </a:solidFill>
              </a:rPr>
              <a:t>- </a:t>
            </a:r>
            <a:r>
              <a:rPr lang="en-GB" dirty="0" smtClean="0">
                <a:solidFill>
                  <a:srgbClr val="FFC000"/>
                </a:solidFill>
              </a:rPr>
              <a:t>opening </a:t>
            </a:r>
            <a:r>
              <a:rPr lang="en-GB" dirty="0" err="1" smtClean="0">
                <a:solidFill>
                  <a:srgbClr val="FFC000"/>
                </a:solidFill>
              </a:rPr>
              <a:t>metasploit</a:t>
            </a:r>
            <a:r>
              <a:rPr lang="en-GB" dirty="0" smtClean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rgbClr val="FFC000"/>
                </a:solidFill>
              </a:rPr>
              <a:t>frame work using “</a:t>
            </a:r>
            <a:r>
              <a:rPr lang="en-GB" dirty="0" err="1">
                <a:solidFill>
                  <a:srgbClr val="FFC000"/>
                </a:solidFill>
              </a:rPr>
              <a:t>msfconsole</a:t>
            </a:r>
            <a:r>
              <a:rPr lang="en-GB" dirty="0">
                <a:solidFill>
                  <a:srgbClr val="FFC000"/>
                </a:solidFill>
              </a:rPr>
              <a:t>”.</a:t>
            </a:r>
          </a:p>
          <a:p>
            <a:pPr algn="l"/>
            <a:r>
              <a:rPr lang="en-GB" dirty="0" smtClean="0">
                <a:solidFill>
                  <a:srgbClr val="FFC000"/>
                </a:solidFill>
              </a:rPr>
              <a:t>5</a:t>
            </a:r>
            <a:r>
              <a:rPr lang="en-GB" sz="3200" dirty="0" smtClean="0">
                <a:solidFill>
                  <a:srgbClr val="FFC000"/>
                </a:solidFill>
              </a:rPr>
              <a:t>- </a:t>
            </a:r>
            <a:r>
              <a:rPr lang="en-GB" dirty="0" smtClean="0">
                <a:solidFill>
                  <a:srgbClr val="FFC000"/>
                </a:solidFill>
              </a:rPr>
              <a:t>searching </a:t>
            </a:r>
            <a:r>
              <a:rPr lang="en-GB" dirty="0">
                <a:solidFill>
                  <a:srgbClr val="FFC000"/>
                </a:solidFill>
              </a:rPr>
              <a:t>for the </a:t>
            </a:r>
            <a:r>
              <a:rPr lang="en-GB" dirty="0" smtClean="0">
                <a:solidFill>
                  <a:srgbClr val="FFC000"/>
                </a:solidFill>
              </a:rPr>
              <a:t>ms17-010 function.</a:t>
            </a:r>
          </a:p>
          <a:p>
            <a:pPr algn="l"/>
            <a:r>
              <a:rPr lang="en-GB" dirty="0" smtClean="0">
                <a:solidFill>
                  <a:srgbClr val="FFC000"/>
                </a:solidFill>
              </a:rPr>
              <a:t>6- </a:t>
            </a:r>
            <a:r>
              <a:rPr lang="en-GB" dirty="0" smtClean="0">
                <a:solidFill>
                  <a:srgbClr val="FFC000"/>
                </a:solidFill>
              </a:rPr>
              <a:t>Set the right host using the “set </a:t>
            </a:r>
            <a:r>
              <a:rPr lang="en-GB" dirty="0" err="1" smtClean="0">
                <a:solidFill>
                  <a:srgbClr val="FFC000"/>
                </a:solidFill>
              </a:rPr>
              <a:t>rhost</a:t>
            </a:r>
            <a:r>
              <a:rPr lang="en-GB" dirty="0" smtClean="0">
                <a:solidFill>
                  <a:srgbClr val="FFC000"/>
                </a:solidFill>
              </a:rPr>
              <a:t> </a:t>
            </a:r>
            <a:r>
              <a:rPr lang="en-GB" dirty="0" err="1" smtClean="0">
                <a:solidFill>
                  <a:srgbClr val="FFC000"/>
                </a:solidFill>
              </a:rPr>
              <a:t>ip</a:t>
            </a:r>
            <a:r>
              <a:rPr lang="en-GB" dirty="0" smtClean="0">
                <a:solidFill>
                  <a:srgbClr val="FFC000"/>
                </a:solidFill>
              </a:rPr>
              <a:t> address” and using exploit.</a:t>
            </a:r>
          </a:p>
          <a:p>
            <a:pPr algn="l"/>
            <a:r>
              <a:rPr lang="en-GB" dirty="0" smtClean="0">
                <a:solidFill>
                  <a:srgbClr val="FFC000"/>
                </a:solidFill>
              </a:rPr>
              <a:t>7- Results.</a:t>
            </a:r>
          </a:p>
          <a:p>
            <a:pPr algn="l"/>
            <a:endParaRPr lang="en-GB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279989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Checking IP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67" y="1492983"/>
            <a:ext cx="8831235" cy="47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00">
        <p:split orient="vert"/>
      </p:transition>
    </mc:Choice>
    <mc:Fallback>
      <p:transition spd="slow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Checking port/script/info</a:t>
            </a:r>
            <a:br>
              <a:rPr lang="en-GB" dirty="0" smtClean="0"/>
            </a:br>
            <a:r>
              <a:rPr lang="en-GB" dirty="0" err="1" smtClean="0"/>
              <a:t>nmap</a:t>
            </a:r>
            <a:r>
              <a:rPr lang="en-GB" dirty="0" smtClean="0"/>
              <a:t> –</a:t>
            </a:r>
            <a:r>
              <a:rPr lang="en-GB" dirty="0" err="1" smtClean="0"/>
              <a:t>sv</a:t>
            </a:r>
            <a:r>
              <a:rPr lang="en-GB" dirty="0" smtClean="0"/>
              <a:t> </a:t>
            </a:r>
            <a:r>
              <a:rPr lang="en-GB" dirty="0" err="1" smtClean="0"/>
              <a:t>IPAddress</a:t>
            </a:r>
            <a:endParaRPr lang="en-GB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003" y="2603499"/>
            <a:ext cx="10075653" cy="390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7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000">
        <p14:reveal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3:</a:t>
            </a:r>
            <a:r>
              <a:rPr lang="en-GB" sz="3200" dirty="0" smtClean="0"/>
              <a:t> </a:t>
            </a:r>
            <a:r>
              <a:rPr lang="en-GB" sz="3200" dirty="0" smtClean="0"/>
              <a:t>Checking SMV-vulnerabilities for the IP/TCP/Active Port using “</a:t>
            </a:r>
            <a:r>
              <a:rPr lang="en-GB" sz="3200" dirty="0" err="1" smtClean="0"/>
              <a:t>nmap</a:t>
            </a:r>
            <a:r>
              <a:rPr lang="en-GB" sz="3200" dirty="0" smtClean="0"/>
              <a:t>--Script </a:t>
            </a:r>
            <a:r>
              <a:rPr lang="en-GB" sz="3200" dirty="0" err="1" smtClean="0"/>
              <a:t>smb-vuln</a:t>
            </a:r>
            <a:r>
              <a:rPr lang="en-GB" sz="3200" dirty="0" smtClean="0"/>
              <a:t>* </a:t>
            </a:r>
            <a:r>
              <a:rPr lang="en-GB" sz="3200" dirty="0" err="1" smtClean="0"/>
              <a:t>IPAdress</a:t>
            </a:r>
            <a:r>
              <a:rPr lang="en-GB" sz="3200" dirty="0" smtClean="0"/>
              <a:t>”.</a:t>
            </a:r>
            <a:endParaRPr lang="en-GB" sz="5400" dirty="0" smtClean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470" y="2467154"/>
            <a:ext cx="10655060" cy="37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58744"/>
      </p:ext>
    </p:extLst>
  </p:cSld>
  <p:clrMapOvr>
    <a:masterClrMapping/>
  </p:clrMapOvr>
  <p:transition spd="slow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4: Opening </a:t>
            </a:r>
            <a:r>
              <a:rPr lang="en-GB" dirty="0" err="1" smtClean="0"/>
              <a:t>metasploit</a:t>
            </a:r>
            <a:endParaRPr lang="en-GB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608" y="1264555"/>
            <a:ext cx="9059173" cy="531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9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000">
        <p:circle/>
      </p:transition>
    </mc:Choice>
    <mc:Fallback>
      <p:transition spd="slow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5: </a:t>
            </a:r>
            <a:r>
              <a:rPr lang="en-GB" sz="3100" dirty="0" smtClean="0"/>
              <a:t>searching for the ms17-010 function Used by agencies to gain access to the windows </a:t>
            </a:r>
            <a:r>
              <a:rPr lang="en-GB" sz="3100" dirty="0" err="1" smtClean="0"/>
              <a:t>Os</a:t>
            </a:r>
            <a:endParaRPr lang="en-GB" sz="3100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573" y="1935920"/>
            <a:ext cx="10367513" cy="44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6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000">
        <p14:flash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 6: </a:t>
            </a:r>
            <a:r>
              <a:rPr lang="en-GB" sz="3200" b="1" dirty="0" smtClean="0"/>
              <a:t>Set </a:t>
            </a:r>
            <a:r>
              <a:rPr lang="en-GB" sz="3200" b="1" dirty="0"/>
              <a:t>the right host using the “set </a:t>
            </a:r>
            <a:r>
              <a:rPr lang="en-GB" sz="3200" b="1" dirty="0" err="1"/>
              <a:t>rhost</a:t>
            </a:r>
            <a:r>
              <a:rPr lang="en-GB" sz="3200" b="1" dirty="0"/>
              <a:t> </a:t>
            </a:r>
            <a:r>
              <a:rPr lang="en-GB" sz="3200" b="1" dirty="0" err="1"/>
              <a:t>ip</a:t>
            </a:r>
            <a:r>
              <a:rPr lang="en-GB" sz="3200" b="1" dirty="0"/>
              <a:t> address” and </a:t>
            </a:r>
            <a:r>
              <a:rPr lang="en-GB" sz="3200" b="1" dirty="0" smtClean="0"/>
              <a:t>using exploit</a:t>
            </a:r>
            <a:endParaRPr lang="en-GB" sz="32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9343" y="1762508"/>
            <a:ext cx="11241042" cy="376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569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">
        <p15:prstTrans prst="fallOve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7: Result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415"/>
            <a:ext cx="10515600" cy="41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218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1000">
        <p15:prstTrans prst="curtains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6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7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8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9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</TotalTime>
  <Words>186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9</vt:i4>
      </vt:variant>
    </vt:vector>
  </HeadingPairs>
  <TitlesOfParts>
    <vt:vector size="28" baseType="lpstr">
      <vt:lpstr>Arial</vt:lpstr>
      <vt:lpstr>Bookman Old Style</vt:lpstr>
      <vt:lpstr>Calibri</vt:lpstr>
      <vt:lpstr>Calibri Light</vt:lpstr>
      <vt:lpstr>Century Gothic</vt:lpstr>
      <vt:lpstr>Garamond</vt:lpstr>
      <vt:lpstr>Impact</vt:lpstr>
      <vt:lpstr>Rockwell</vt:lpstr>
      <vt:lpstr>Trebuchet MS</vt:lpstr>
      <vt:lpstr>Wingdings 3</vt:lpstr>
      <vt:lpstr>Ion</vt:lpstr>
      <vt:lpstr>Facet</vt:lpstr>
      <vt:lpstr>Ion Boardroom</vt:lpstr>
      <vt:lpstr>Organic</vt:lpstr>
      <vt:lpstr>Wisp</vt:lpstr>
      <vt:lpstr>Damask</vt:lpstr>
      <vt:lpstr>Main Event</vt:lpstr>
      <vt:lpstr>Retrospect</vt:lpstr>
      <vt:lpstr>1_Ion</vt:lpstr>
      <vt:lpstr>Metasploit frame work</vt:lpstr>
      <vt:lpstr>Metasploit and the step needed  for its use in windows OS</vt:lpstr>
      <vt:lpstr>Step 1: Checking IP</vt:lpstr>
      <vt:lpstr>Step 2: Checking port/script/info nmap –sv IPAddress</vt:lpstr>
      <vt:lpstr>Step 3: Checking SMV-vulnerabilities for the IP/TCP/Active Port using “nmap--Script smb-vuln* IPAdress”.</vt:lpstr>
      <vt:lpstr>Step 4: Opening metasploit</vt:lpstr>
      <vt:lpstr>Step 5: searching for the ms17-010 function Used by agencies to gain access to the windows Os</vt:lpstr>
      <vt:lpstr>Step 6: Set the right host using the “set rhost ip address” and using exploit</vt:lpstr>
      <vt:lpstr>Step 7: Result</vt:lpstr>
    </vt:vector>
  </TitlesOfParts>
  <Company>Moorche 30 DVDs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Metasploit and the step needed for its use in windows OS</dc:title>
  <dc:creator>Microsoft account</dc:creator>
  <cp:lastModifiedBy>Microsoft account</cp:lastModifiedBy>
  <cp:revision>29</cp:revision>
  <dcterms:created xsi:type="dcterms:W3CDTF">2023-10-17T19:23:31Z</dcterms:created>
  <dcterms:modified xsi:type="dcterms:W3CDTF">2023-10-17T20:07:28Z</dcterms:modified>
</cp:coreProperties>
</file>